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7703" y="2499742"/>
            <a:ext cx="1172013" cy="28803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281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Wingdings</vt:lpstr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Hadi Soliemani Rad</cp:lastModifiedBy>
  <cp:revision>28</cp:revision>
  <dcterms:created xsi:type="dcterms:W3CDTF">2014-04-01T16:27:38Z</dcterms:created>
  <dcterms:modified xsi:type="dcterms:W3CDTF">2016-12-05T19:55:28Z</dcterms:modified>
</cp:coreProperties>
</file>